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257" r:id="rId5"/>
    <p:sldId id="25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nnea Aasen-Johnston" initials="LA" lastIdx="4" clrIdx="0">
    <p:extLst>
      <p:ext uri="{19B8F6BF-5375-455C-9EA6-DF929625EA0E}">
        <p15:presenceInfo xmlns:p15="http://schemas.microsoft.com/office/powerpoint/2012/main" userId="173df55893be7a6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E559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9376BB-49E8-DBDF-9272-EE37DC03FAE3}" v="15" dt="2025-10-07T18:18:07.2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132"/>
    <p:restoredTop sz="93614"/>
  </p:normalViewPr>
  <p:slideViewPr>
    <p:cSldViewPr snapToGrid="0" snapToObjects="1">
      <p:cViewPr varScale="1">
        <p:scale>
          <a:sx n="61" d="100"/>
          <a:sy n="61" d="100"/>
        </p:scale>
        <p:origin x="90"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A349DA-2004-A84F-A1AF-1D0AB69FF8FB}" type="datetimeFigureOut">
              <a:rPr lang="en-US" smtClean="0"/>
              <a:t>10/7/2025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17517F-58AC-F148-990F-B8F7A531C37B}" type="slidenum">
              <a:rPr lang="en-US" smtClean="0"/>
              <a:t>‹#›</a:t>
            </a:fld>
            <a:endParaRPr lang="en-US"/>
          </a:p>
        </p:txBody>
      </p:sp>
    </p:spTree>
    <p:extLst>
      <p:ext uri="{BB962C8B-B14F-4D97-AF65-F5344CB8AC3E}">
        <p14:creationId xmlns:p14="http://schemas.microsoft.com/office/powerpoint/2010/main" val="12427465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17517F-58AC-F148-990F-B8F7A531C37B}" type="slidenum">
              <a:rPr lang="en-US" smtClean="0"/>
              <a:t>2</a:t>
            </a:fld>
            <a:endParaRPr lang="en-US"/>
          </a:p>
        </p:txBody>
      </p:sp>
    </p:spTree>
    <p:extLst>
      <p:ext uri="{BB962C8B-B14F-4D97-AF65-F5344CB8AC3E}">
        <p14:creationId xmlns:p14="http://schemas.microsoft.com/office/powerpoint/2010/main" val="650155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7425F-CD47-9740-9F5C-1ED3270F55B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7F7782B-3140-2E4F-A13D-E1C81F4082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9162063-E483-634F-A1E0-9F23740BC9F2}"/>
              </a:ext>
            </a:extLst>
          </p:cNvPr>
          <p:cNvSpPr>
            <a:spLocks noGrp="1"/>
          </p:cNvSpPr>
          <p:nvPr>
            <p:ph type="dt" sz="half" idx="10"/>
          </p:nvPr>
        </p:nvSpPr>
        <p:spPr/>
        <p:txBody>
          <a:bodyPr/>
          <a:lstStyle/>
          <a:p>
            <a:fld id="{EB151FB0-948D-7143-8D5E-E345E1939955}" type="datetimeFigureOut">
              <a:rPr lang="en-US" smtClean="0"/>
              <a:t>10/7/2025</a:t>
            </a:fld>
            <a:endParaRPr lang="en-US"/>
          </a:p>
        </p:txBody>
      </p:sp>
      <p:sp>
        <p:nvSpPr>
          <p:cNvPr id="5" name="Footer Placeholder 4">
            <a:extLst>
              <a:ext uri="{FF2B5EF4-FFF2-40B4-BE49-F238E27FC236}">
                <a16:creationId xmlns:a16="http://schemas.microsoft.com/office/drawing/2014/main" id="{280D54CE-5487-B24B-B4D4-3AEB226914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744718-7385-0C48-B8DF-CBA03E603B9E}"/>
              </a:ext>
            </a:extLst>
          </p:cNvPr>
          <p:cNvSpPr>
            <a:spLocks noGrp="1"/>
          </p:cNvSpPr>
          <p:nvPr>
            <p:ph type="sldNum" sz="quarter" idx="12"/>
          </p:nvPr>
        </p:nvSpPr>
        <p:spPr/>
        <p:txBody>
          <a:bodyPr/>
          <a:lstStyle/>
          <a:p>
            <a:fld id="{029C42A2-AD3E-0942-99FC-1454698DF8C6}" type="slidenum">
              <a:rPr lang="en-US" smtClean="0"/>
              <a:t>‹#›</a:t>
            </a:fld>
            <a:endParaRPr lang="en-US"/>
          </a:p>
        </p:txBody>
      </p:sp>
    </p:spTree>
    <p:extLst>
      <p:ext uri="{BB962C8B-B14F-4D97-AF65-F5344CB8AC3E}">
        <p14:creationId xmlns:p14="http://schemas.microsoft.com/office/powerpoint/2010/main" val="2294814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47356-AC67-B94C-8EA9-DAA0338A7D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E7C65F-30DB-FA4D-BE9E-AEF54341273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FFEF67-1C0B-2C45-AC9E-0EDAA67DF5E0}"/>
              </a:ext>
            </a:extLst>
          </p:cNvPr>
          <p:cNvSpPr>
            <a:spLocks noGrp="1"/>
          </p:cNvSpPr>
          <p:nvPr>
            <p:ph type="dt" sz="half" idx="10"/>
          </p:nvPr>
        </p:nvSpPr>
        <p:spPr/>
        <p:txBody>
          <a:bodyPr/>
          <a:lstStyle/>
          <a:p>
            <a:fld id="{EB151FB0-948D-7143-8D5E-E345E1939955}" type="datetimeFigureOut">
              <a:rPr lang="en-US" smtClean="0"/>
              <a:t>10/7/2025</a:t>
            </a:fld>
            <a:endParaRPr lang="en-US"/>
          </a:p>
        </p:txBody>
      </p:sp>
      <p:sp>
        <p:nvSpPr>
          <p:cNvPr id="5" name="Footer Placeholder 4">
            <a:extLst>
              <a:ext uri="{FF2B5EF4-FFF2-40B4-BE49-F238E27FC236}">
                <a16:creationId xmlns:a16="http://schemas.microsoft.com/office/drawing/2014/main" id="{8EF2DC62-5A32-A245-B068-A5C846FAF8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8733E2-0DE5-FA47-A501-7176B9EE9B5E}"/>
              </a:ext>
            </a:extLst>
          </p:cNvPr>
          <p:cNvSpPr>
            <a:spLocks noGrp="1"/>
          </p:cNvSpPr>
          <p:nvPr>
            <p:ph type="sldNum" sz="quarter" idx="12"/>
          </p:nvPr>
        </p:nvSpPr>
        <p:spPr/>
        <p:txBody>
          <a:bodyPr/>
          <a:lstStyle/>
          <a:p>
            <a:fld id="{029C42A2-AD3E-0942-99FC-1454698DF8C6}" type="slidenum">
              <a:rPr lang="en-US" smtClean="0"/>
              <a:t>‹#›</a:t>
            </a:fld>
            <a:endParaRPr lang="en-US"/>
          </a:p>
        </p:txBody>
      </p:sp>
    </p:spTree>
    <p:extLst>
      <p:ext uri="{BB962C8B-B14F-4D97-AF65-F5344CB8AC3E}">
        <p14:creationId xmlns:p14="http://schemas.microsoft.com/office/powerpoint/2010/main" val="2162118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6CD886-BF5A-E245-A591-45B6FB86C99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9C5CDA1-C975-4942-AB4B-021747D614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48278D-69DD-E94A-8567-A740C41211D6}"/>
              </a:ext>
            </a:extLst>
          </p:cNvPr>
          <p:cNvSpPr>
            <a:spLocks noGrp="1"/>
          </p:cNvSpPr>
          <p:nvPr>
            <p:ph type="dt" sz="half" idx="10"/>
          </p:nvPr>
        </p:nvSpPr>
        <p:spPr/>
        <p:txBody>
          <a:bodyPr/>
          <a:lstStyle/>
          <a:p>
            <a:fld id="{EB151FB0-948D-7143-8D5E-E345E1939955}" type="datetimeFigureOut">
              <a:rPr lang="en-US" smtClean="0"/>
              <a:t>10/7/2025</a:t>
            </a:fld>
            <a:endParaRPr lang="en-US"/>
          </a:p>
        </p:txBody>
      </p:sp>
      <p:sp>
        <p:nvSpPr>
          <p:cNvPr id="5" name="Footer Placeholder 4">
            <a:extLst>
              <a:ext uri="{FF2B5EF4-FFF2-40B4-BE49-F238E27FC236}">
                <a16:creationId xmlns:a16="http://schemas.microsoft.com/office/drawing/2014/main" id="{19687DCA-9B97-C945-AB67-401E2D05E5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08E229-8753-FC44-A948-EEBACB132AAB}"/>
              </a:ext>
            </a:extLst>
          </p:cNvPr>
          <p:cNvSpPr>
            <a:spLocks noGrp="1"/>
          </p:cNvSpPr>
          <p:nvPr>
            <p:ph type="sldNum" sz="quarter" idx="12"/>
          </p:nvPr>
        </p:nvSpPr>
        <p:spPr/>
        <p:txBody>
          <a:bodyPr/>
          <a:lstStyle/>
          <a:p>
            <a:fld id="{029C42A2-AD3E-0942-99FC-1454698DF8C6}" type="slidenum">
              <a:rPr lang="en-US" smtClean="0"/>
              <a:t>‹#›</a:t>
            </a:fld>
            <a:endParaRPr lang="en-US"/>
          </a:p>
        </p:txBody>
      </p:sp>
    </p:spTree>
    <p:extLst>
      <p:ext uri="{BB962C8B-B14F-4D97-AF65-F5344CB8AC3E}">
        <p14:creationId xmlns:p14="http://schemas.microsoft.com/office/powerpoint/2010/main" val="70439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37B78-B45C-1C43-8C71-A38C4ACF58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D318E0-DA7A-3747-98B0-E694903C5F1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FC8C71-25AE-124B-814B-370BA56625BE}"/>
              </a:ext>
            </a:extLst>
          </p:cNvPr>
          <p:cNvSpPr>
            <a:spLocks noGrp="1"/>
          </p:cNvSpPr>
          <p:nvPr>
            <p:ph type="dt" sz="half" idx="10"/>
          </p:nvPr>
        </p:nvSpPr>
        <p:spPr/>
        <p:txBody>
          <a:bodyPr/>
          <a:lstStyle/>
          <a:p>
            <a:fld id="{EB151FB0-948D-7143-8D5E-E345E1939955}" type="datetimeFigureOut">
              <a:rPr lang="en-US" smtClean="0"/>
              <a:t>10/7/2025</a:t>
            </a:fld>
            <a:endParaRPr lang="en-US"/>
          </a:p>
        </p:txBody>
      </p:sp>
      <p:sp>
        <p:nvSpPr>
          <p:cNvPr id="5" name="Footer Placeholder 4">
            <a:extLst>
              <a:ext uri="{FF2B5EF4-FFF2-40B4-BE49-F238E27FC236}">
                <a16:creationId xmlns:a16="http://schemas.microsoft.com/office/drawing/2014/main" id="{AD3B3C71-1B3C-AC4F-882B-98EA29D8EF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A13EB-C373-E143-8C5A-DBC2636AEC3A}"/>
              </a:ext>
            </a:extLst>
          </p:cNvPr>
          <p:cNvSpPr>
            <a:spLocks noGrp="1"/>
          </p:cNvSpPr>
          <p:nvPr>
            <p:ph type="sldNum" sz="quarter" idx="12"/>
          </p:nvPr>
        </p:nvSpPr>
        <p:spPr/>
        <p:txBody>
          <a:bodyPr/>
          <a:lstStyle/>
          <a:p>
            <a:fld id="{029C42A2-AD3E-0942-99FC-1454698DF8C6}" type="slidenum">
              <a:rPr lang="en-US" smtClean="0"/>
              <a:t>‹#›</a:t>
            </a:fld>
            <a:endParaRPr lang="en-US"/>
          </a:p>
        </p:txBody>
      </p:sp>
    </p:spTree>
    <p:extLst>
      <p:ext uri="{BB962C8B-B14F-4D97-AF65-F5344CB8AC3E}">
        <p14:creationId xmlns:p14="http://schemas.microsoft.com/office/powerpoint/2010/main" val="2564318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70601-2CB0-8941-9E1A-F857188354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6D87804-2FAD-0D48-841A-C55E874394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8C8FE60-B555-AB47-97C7-4A524A361347}"/>
              </a:ext>
            </a:extLst>
          </p:cNvPr>
          <p:cNvSpPr>
            <a:spLocks noGrp="1"/>
          </p:cNvSpPr>
          <p:nvPr>
            <p:ph type="dt" sz="half" idx="10"/>
          </p:nvPr>
        </p:nvSpPr>
        <p:spPr/>
        <p:txBody>
          <a:bodyPr/>
          <a:lstStyle/>
          <a:p>
            <a:fld id="{EB151FB0-948D-7143-8D5E-E345E1939955}" type="datetimeFigureOut">
              <a:rPr lang="en-US" smtClean="0"/>
              <a:t>10/7/2025</a:t>
            </a:fld>
            <a:endParaRPr lang="en-US"/>
          </a:p>
        </p:txBody>
      </p:sp>
      <p:sp>
        <p:nvSpPr>
          <p:cNvPr id="5" name="Footer Placeholder 4">
            <a:extLst>
              <a:ext uri="{FF2B5EF4-FFF2-40B4-BE49-F238E27FC236}">
                <a16:creationId xmlns:a16="http://schemas.microsoft.com/office/drawing/2014/main" id="{8F77EF28-B379-194A-B67B-4804AEC642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89A1BD-F06D-0A47-9C90-8970806037C6}"/>
              </a:ext>
            </a:extLst>
          </p:cNvPr>
          <p:cNvSpPr>
            <a:spLocks noGrp="1"/>
          </p:cNvSpPr>
          <p:nvPr>
            <p:ph type="sldNum" sz="quarter" idx="12"/>
          </p:nvPr>
        </p:nvSpPr>
        <p:spPr/>
        <p:txBody>
          <a:bodyPr/>
          <a:lstStyle/>
          <a:p>
            <a:fld id="{029C42A2-AD3E-0942-99FC-1454698DF8C6}" type="slidenum">
              <a:rPr lang="en-US" smtClean="0"/>
              <a:t>‹#›</a:t>
            </a:fld>
            <a:endParaRPr lang="en-US"/>
          </a:p>
        </p:txBody>
      </p:sp>
    </p:spTree>
    <p:extLst>
      <p:ext uri="{BB962C8B-B14F-4D97-AF65-F5344CB8AC3E}">
        <p14:creationId xmlns:p14="http://schemas.microsoft.com/office/powerpoint/2010/main" val="3122327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598AF-EDF1-524A-8E9A-C2EFA3DF7E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D0BE91-5CF4-F740-935E-4336B1C3321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E28EAD-DC3B-F04E-99B8-BB714795DEE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1973C14-3782-F04F-B9AB-D78ED9A29CA5}"/>
              </a:ext>
            </a:extLst>
          </p:cNvPr>
          <p:cNvSpPr>
            <a:spLocks noGrp="1"/>
          </p:cNvSpPr>
          <p:nvPr>
            <p:ph type="dt" sz="half" idx="10"/>
          </p:nvPr>
        </p:nvSpPr>
        <p:spPr/>
        <p:txBody>
          <a:bodyPr/>
          <a:lstStyle/>
          <a:p>
            <a:fld id="{EB151FB0-948D-7143-8D5E-E345E1939955}" type="datetimeFigureOut">
              <a:rPr lang="en-US" smtClean="0"/>
              <a:t>10/7/2025</a:t>
            </a:fld>
            <a:endParaRPr lang="en-US"/>
          </a:p>
        </p:txBody>
      </p:sp>
      <p:sp>
        <p:nvSpPr>
          <p:cNvPr id="6" name="Footer Placeholder 5">
            <a:extLst>
              <a:ext uri="{FF2B5EF4-FFF2-40B4-BE49-F238E27FC236}">
                <a16:creationId xmlns:a16="http://schemas.microsoft.com/office/drawing/2014/main" id="{35BAFC39-E829-4048-A554-1984166DE8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E6B0C9-91AD-FE40-9952-DC7187149654}"/>
              </a:ext>
            </a:extLst>
          </p:cNvPr>
          <p:cNvSpPr>
            <a:spLocks noGrp="1"/>
          </p:cNvSpPr>
          <p:nvPr>
            <p:ph type="sldNum" sz="quarter" idx="12"/>
          </p:nvPr>
        </p:nvSpPr>
        <p:spPr/>
        <p:txBody>
          <a:bodyPr/>
          <a:lstStyle/>
          <a:p>
            <a:fld id="{029C42A2-AD3E-0942-99FC-1454698DF8C6}" type="slidenum">
              <a:rPr lang="en-US" smtClean="0"/>
              <a:t>‹#›</a:t>
            </a:fld>
            <a:endParaRPr lang="en-US"/>
          </a:p>
        </p:txBody>
      </p:sp>
    </p:spTree>
    <p:extLst>
      <p:ext uri="{BB962C8B-B14F-4D97-AF65-F5344CB8AC3E}">
        <p14:creationId xmlns:p14="http://schemas.microsoft.com/office/powerpoint/2010/main" val="1128867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EF90C-4AA6-E543-B0B6-35EF2A36A54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D918085-1991-4B42-A970-C8AF3EC8E3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86FC13E-5DE3-8246-A938-5B6C7255E50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DB648D4-CEB7-7249-BD9E-9BD0079B42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C3CB2D-B3EB-6345-89E6-0E356D8CB1A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DA88903-4661-B44A-BDF7-00EB395842E7}"/>
              </a:ext>
            </a:extLst>
          </p:cNvPr>
          <p:cNvSpPr>
            <a:spLocks noGrp="1"/>
          </p:cNvSpPr>
          <p:nvPr>
            <p:ph type="dt" sz="half" idx="10"/>
          </p:nvPr>
        </p:nvSpPr>
        <p:spPr/>
        <p:txBody>
          <a:bodyPr/>
          <a:lstStyle/>
          <a:p>
            <a:fld id="{EB151FB0-948D-7143-8D5E-E345E1939955}" type="datetimeFigureOut">
              <a:rPr lang="en-US" smtClean="0"/>
              <a:t>10/7/2025</a:t>
            </a:fld>
            <a:endParaRPr lang="en-US"/>
          </a:p>
        </p:txBody>
      </p:sp>
      <p:sp>
        <p:nvSpPr>
          <p:cNvPr id="8" name="Footer Placeholder 7">
            <a:extLst>
              <a:ext uri="{FF2B5EF4-FFF2-40B4-BE49-F238E27FC236}">
                <a16:creationId xmlns:a16="http://schemas.microsoft.com/office/drawing/2014/main" id="{B95CD993-08C3-DD44-862D-558D846758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3E5CEAB-237F-F643-8257-C87B59F0915F}"/>
              </a:ext>
            </a:extLst>
          </p:cNvPr>
          <p:cNvSpPr>
            <a:spLocks noGrp="1"/>
          </p:cNvSpPr>
          <p:nvPr>
            <p:ph type="sldNum" sz="quarter" idx="12"/>
          </p:nvPr>
        </p:nvSpPr>
        <p:spPr/>
        <p:txBody>
          <a:bodyPr/>
          <a:lstStyle/>
          <a:p>
            <a:fld id="{029C42A2-AD3E-0942-99FC-1454698DF8C6}" type="slidenum">
              <a:rPr lang="en-US" smtClean="0"/>
              <a:t>‹#›</a:t>
            </a:fld>
            <a:endParaRPr lang="en-US"/>
          </a:p>
        </p:txBody>
      </p:sp>
    </p:spTree>
    <p:extLst>
      <p:ext uri="{BB962C8B-B14F-4D97-AF65-F5344CB8AC3E}">
        <p14:creationId xmlns:p14="http://schemas.microsoft.com/office/powerpoint/2010/main" val="278004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CA6A1-0E71-DE4B-9811-61FDCFC4833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2C23278-4326-334B-911B-1AAE11C3E99D}"/>
              </a:ext>
            </a:extLst>
          </p:cNvPr>
          <p:cNvSpPr>
            <a:spLocks noGrp="1"/>
          </p:cNvSpPr>
          <p:nvPr>
            <p:ph type="dt" sz="half" idx="10"/>
          </p:nvPr>
        </p:nvSpPr>
        <p:spPr/>
        <p:txBody>
          <a:bodyPr/>
          <a:lstStyle/>
          <a:p>
            <a:fld id="{EB151FB0-948D-7143-8D5E-E345E1939955}" type="datetimeFigureOut">
              <a:rPr lang="en-US" smtClean="0"/>
              <a:t>10/7/2025</a:t>
            </a:fld>
            <a:endParaRPr lang="en-US"/>
          </a:p>
        </p:txBody>
      </p:sp>
      <p:sp>
        <p:nvSpPr>
          <p:cNvPr id="4" name="Footer Placeholder 3">
            <a:extLst>
              <a:ext uri="{FF2B5EF4-FFF2-40B4-BE49-F238E27FC236}">
                <a16:creationId xmlns:a16="http://schemas.microsoft.com/office/drawing/2014/main" id="{CEDD2961-484A-B34A-92DA-772D2A37E9C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BD8F07D-2249-4940-BA8F-D2F8FA11F73B}"/>
              </a:ext>
            </a:extLst>
          </p:cNvPr>
          <p:cNvSpPr>
            <a:spLocks noGrp="1"/>
          </p:cNvSpPr>
          <p:nvPr>
            <p:ph type="sldNum" sz="quarter" idx="12"/>
          </p:nvPr>
        </p:nvSpPr>
        <p:spPr/>
        <p:txBody>
          <a:bodyPr/>
          <a:lstStyle/>
          <a:p>
            <a:fld id="{029C42A2-AD3E-0942-99FC-1454698DF8C6}" type="slidenum">
              <a:rPr lang="en-US" smtClean="0"/>
              <a:t>‹#›</a:t>
            </a:fld>
            <a:endParaRPr lang="en-US"/>
          </a:p>
        </p:txBody>
      </p:sp>
    </p:spTree>
    <p:extLst>
      <p:ext uri="{BB962C8B-B14F-4D97-AF65-F5344CB8AC3E}">
        <p14:creationId xmlns:p14="http://schemas.microsoft.com/office/powerpoint/2010/main" val="2570586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5FA87E-E22D-7446-A3C9-4E2DE537DFBB}"/>
              </a:ext>
            </a:extLst>
          </p:cNvPr>
          <p:cNvSpPr>
            <a:spLocks noGrp="1"/>
          </p:cNvSpPr>
          <p:nvPr>
            <p:ph type="dt" sz="half" idx="10"/>
          </p:nvPr>
        </p:nvSpPr>
        <p:spPr/>
        <p:txBody>
          <a:bodyPr/>
          <a:lstStyle/>
          <a:p>
            <a:fld id="{EB151FB0-948D-7143-8D5E-E345E1939955}" type="datetimeFigureOut">
              <a:rPr lang="en-US" smtClean="0"/>
              <a:t>10/7/2025</a:t>
            </a:fld>
            <a:endParaRPr lang="en-US"/>
          </a:p>
        </p:txBody>
      </p:sp>
      <p:sp>
        <p:nvSpPr>
          <p:cNvPr id="3" name="Footer Placeholder 2">
            <a:extLst>
              <a:ext uri="{FF2B5EF4-FFF2-40B4-BE49-F238E27FC236}">
                <a16:creationId xmlns:a16="http://schemas.microsoft.com/office/drawing/2014/main" id="{1DEA9B04-E158-2645-9220-E94E1415212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E9E7516-E255-2B44-8CAB-E7E42DBEC30B}"/>
              </a:ext>
            </a:extLst>
          </p:cNvPr>
          <p:cNvSpPr>
            <a:spLocks noGrp="1"/>
          </p:cNvSpPr>
          <p:nvPr>
            <p:ph type="sldNum" sz="quarter" idx="12"/>
          </p:nvPr>
        </p:nvSpPr>
        <p:spPr/>
        <p:txBody>
          <a:bodyPr/>
          <a:lstStyle/>
          <a:p>
            <a:fld id="{029C42A2-AD3E-0942-99FC-1454698DF8C6}" type="slidenum">
              <a:rPr lang="en-US" smtClean="0"/>
              <a:t>‹#›</a:t>
            </a:fld>
            <a:endParaRPr lang="en-US"/>
          </a:p>
        </p:txBody>
      </p:sp>
    </p:spTree>
    <p:extLst>
      <p:ext uri="{BB962C8B-B14F-4D97-AF65-F5344CB8AC3E}">
        <p14:creationId xmlns:p14="http://schemas.microsoft.com/office/powerpoint/2010/main" val="1580939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F00E9-1138-544D-8F67-8E61CD578E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27A7DBB-856D-BC4B-B06B-EE6B34D638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129473-4A06-CA48-9716-61196B1E6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803170-094D-5448-A026-CCCC3F5D47E0}"/>
              </a:ext>
            </a:extLst>
          </p:cNvPr>
          <p:cNvSpPr>
            <a:spLocks noGrp="1"/>
          </p:cNvSpPr>
          <p:nvPr>
            <p:ph type="dt" sz="half" idx="10"/>
          </p:nvPr>
        </p:nvSpPr>
        <p:spPr/>
        <p:txBody>
          <a:bodyPr/>
          <a:lstStyle/>
          <a:p>
            <a:fld id="{EB151FB0-948D-7143-8D5E-E345E1939955}" type="datetimeFigureOut">
              <a:rPr lang="en-US" smtClean="0"/>
              <a:t>10/7/2025</a:t>
            </a:fld>
            <a:endParaRPr lang="en-US"/>
          </a:p>
        </p:txBody>
      </p:sp>
      <p:sp>
        <p:nvSpPr>
          <p:cNvPr id="6" name="Footer Placeholder 5">
            <a:extLst>
              <a:ext uri="{FF2B5EF4-FFF2-40B4-BE49-F238E27FC236}">
                <a16:creationId xmlns:a16="http://schemas.microsoft.com/office/drawing/2014/main" id="{519F935F-4109-4C47-ACEB-671E11B782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7629DD-85D8-1944-A994-6228EA3EDA2D}"/>
              </a:ext>
            </a:extLst>
          </p:cNvPr>
          <p:cNvSpPr>
            <a:spLocks noGrp="1"/>
          </p:cNvSpPr>
          <p:nvPr>
            <p:ph type="sldNum" sz="quarter" idx="12"/>
          </p:nvPr>
        </p:nvSpPr>
        <p:spPr/>
        <p:txBody>
          <a:bodyPr/>
          <a:lstStyle/>
          <a:p>
            <a:fld id="{029C42A2-AD3E-0942-99FC-1454698DF8C6}" type="slidenum">
              <a:rPr lang="en-US" smtClean="0"/>
              <a:t>‹#›</a:t>
            </a:fld>
            <a:endParaRPr lang="en-US"/>
          </a:p>
        </p:txBody>
      </p:sp>
    </p:spTree>
    <p:extLst>
      <p:ext uri="{BB962C8B-B14F-4D97-AF65-F5344CB8AC3E}">
        <p14:creationId xmlns:p14="http://schemas.microsoft.com/office/powerpoint/2010/main" val="3685591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A1043-9DF1-3F4F-A46E-4BF1C6C2BC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E5A1102-195B-2047-998B-4A722E707B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68BF32F-8E10-9849-A977-CC845B0F50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9CCA3C-270A-894E-AD7F-F6F1521ADAEA}"/>
              </a:ext>
            </a:extLst>
          </p:cNvPr>
          <p:cNvSpPr>
            <a:spLocks noGrp="1"/>
          </p:cNvSpPr>
          <p:nvPr>
            <p:ph type="dt" sz="half" idx="10"/>
          </p:nvPr>
        </p:nvSpPr>
        <p:spPr/>
        <p:txBody>
          <a:bodyPr/>
          <a:lstStyle/>
          <a:p>
            <a:fld id="{EB151FB0-948D-7143-8D5E-E345E1939955}" type="datetimeFigureOut">
              <a:rPr lang="en-US" smtClean="0"/>
              <a:t>10/7/2025</a:t>
            </a:fld>
            <a:endParaRPr lang="en-US"/>
          </a:p>
        </p:txBody>
      </p:sp>
      <p:sp>
        <p:nvSpPr>
          <p:cNvPr id="6" name="Footer Placeholder 5">
            <a:extLst>
              <a:ext uri="{FF2B5EF4-FFF2-40B4-BE49-F238E27FC236}">
                <a16:creationId xmlns:a16="http://schemas.microsoft.com/office/drawing/2014/main" id="{1169F698-DA01-994C-904E-40FC1401B2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F03A36-B1F0-2F4E-B839-E49CA5C0250E}"/>
              </a:ext>
            </a:extLst>
          </p:cNvPr>
          <p:cNvSpPr>
            <a:spLocks noGrp="1"/>
          </p:cNvSpPr>
          <p:nvPr>
            <p:ph type="sldNum" sz="quarter" idx="12"/>
          </p:nvPr>
        </p:nvSpPr>
        <p:spPr/>
        <p:txBody>
          <a:bodyPr/>
          <a:lstStyle/>
          <a:p>
            <a:fld id="{029C42A2-AD3E-0942-99FC-1454698DF8C6}" type="slidenum">
              <a:rPr lang="en-US" smtClean="0"/>
              <a:t>‹#›</a:t>
            </a:fld>
            <a:endParaRPr lang="en-US"/>
          </a:p>
        </p:txBody>
      </p:sp>
    </p:spTree>
    <p:extLst>
      <p:ext uri="{BB962C8B-B14F-4D97-AF65-F5344CB8AC3E}">
        <p14:creationId xmlns:p14="http://schemas.microsoft.com/office/powerpoint/2010/main" val="1391407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73C18D-3716-3847-83CD-1E61D25837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3139730-ABF1-2E46-A2F0-837C667401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CD6D6A-0481-5E47-8DA1-FC30E5BBD7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51FB0-948D-7143-8D5E-E345E1939955}" type="datetimeFigureOut">
              <a:rPr lang="en-US" smtClean="0"/>
              <a:t>10/7/2025</a:t>
            </a:fld>
            <a:endParaRPr lang="en-US"/>
          </a:p>
        </p:txBody>
      </p:sp>
      <p:sp>
        <p:nvSpPr>
          <p:cNvPr id="5" name="Footer Placeholder 4">
            <a:extLst>
              <a:ext uri="{FF2B5EF4-FFF2-40B4-BE49-F238E27FC236}">
                <a16:creationId xmlns:a16="http://schemas.microsoft.com/office/drawing/2014/main" id="{CCD891C0-1C03-AC41-AC08-B85BACC915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42D2B41-741C-D947-B5A3-F96C6E03F7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9C42A2-AD3E-0942-99FC-1454698DF8C6}" type="slidenum">
              <a:rPr lang="en-US" smtClean="0"/>
              <a:t>‹#›</a:t>
            </a:fld>
            <a:endParaRPr lang="en-US"/>
          </a:p>
        </p:txBody>
      </p:sp>
    </p:spTree>
    <p:extLst>
      <p:ext uri="{BB962C8B-B14F-4D97-AF65-F5344CB8AC3E}">
        <p14:creationId xmlns:p14="http://schemas.microsoft.com/office/powerpoint/2010/main" val="3574330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slidescarnival.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16A5D-A760-EB44-84D5-2D510367B4B4}"/>
              </a:ext>
            </a:extLst>
          </p:cNvPr>
          <p:cNvSpPr>
            <a:spLocks noGrp="1"/>
          </p:cNvSpPr>
          <p:nvPr>
            <p:ph type="title"/>
          </p:nvPr>
        </p:nvSpPr>
        <p:spPr>
          <a:xfrm>
            <a:off x="508438" y="320347"/>
            <a:ext cx="11175124" cy="1325563"/>
          </a:xfrm>
        </p:spPr>
        <p:txBody>
          <a:bodyPr/>
          <a:lstStyle/>
          <a:p>
            <a:r>
              <a:rPr lang="en-US" dirty="0">
                <a:solidFill>
                  <a:srgbClr val="2E5597"/>
                </a:solidFill>
              </a:rPr>
              <a:t>Instructions: Thank You Template for Participants</a:t>
            </a:r>
          </a:p>
        </p:txBody>
      </p:sp>
      <p:sp>
        <p:nvSpPr>
          <p:cNvPr id="3" name="Content Placeholder 2">
            <a:extLst>
              <a:ext uri="{FF2B5EF4-FFF2-40B4-BE49-F238E27FC236}">
                <a16:creationId xmlns:a16="http://schemas.microsoft.com/office/drawing/2014/main" id="{E77B44CF-06DD-6B4C-B459-4AF031CD3ADC}"/>
              </a:ext>
            </a:extLst>
          </p:cNvPr>
          <p:cNvSpPr>
            <a:spLocks noGrp="1"/>
          </p:cNvSpPr>
          <p:nvPr>
            <p:ph idx="1"/>
          </p:nvPr>
        </p:nvSpPr>
        <p:spPr>
          <a:xfrm>
            <a:off x="508438" y="1645910"/>
            <a:ext cx="10515600" cy="4351338"/>
          </a:xfrm>
        </p:spPr>
        <p:txBody>
          <a:bodyPr vert="horz" lIns="91440" tIns="45720" rIns="91440" bIns="45720" rtlCol="0" anchor="t">
            <a:normAutofit fontScale="85000" lnSpcReduction="20000"/>
          </a:bodyPr>
          <a:lstStyle/>
          <a:p>
            <a:pPr marL="0" indent="0">
              <a:lnSpc>
                <a:spcPct val="120000"/>
              </a:lnSpc>
              <a:buNone/>
            </a:pPr>
            <a:r>
              <a:rPr lang="en-CA" sz="2400" dirty="0"/>
              <a:t>CTO, in collaboration with Clinical Trials British Columbia and our clinical trials community (participants, investigators, sponsors, research ethics representatives), has developed this template for you to use and adapt. To use the template:</a:t>
            </a:r>
          </a:p>
          <a:p>
            <a:r>
              <a:rPr lang="en-CA" sz="2000" dirty="0"/>
              <a:t>Work with patients and caregivers to develop plain language text that matches the informed consent form and other information provided to participants</a:t>
            </a:r>
          </a:p>
          <a:p>
            <a:r>
              <a:rPr lang="en-CA" sz="2000" dirty="0"/>
              <a:t>Use your organization’s letterhead, logo and colours (the template’s generic look is intentional so you can easily use your own style and branding)</a:t>
            </a:r>
          </a:p>
          <a:p>
            <a:r>
              <a:rPr lang="en-CA" sz="2000" dirty="0"/>
              <a:t>If icons or graphics are helpful, </a:t>
            </a:r>
            <a:r>
              <a:rPr lang="en-US" sz="2000" dirty="0">
                <a:hlinkClick r:id="rId2"/>
              </a:rPr>
              <a:t>https://www.slidescarnival.com/</a:t>
            </a:r>
            <a:r>
              <a:rPr lang="en-US" sz="2000" dirty="0"/>
              <a:t> (scientific template) has some that can be used without license or acknowledgement. The icon </a:t>
            </a:r>
            <a:r>
              <a:rPr lang="en-US" sz="2000" dirty="0" err="1"/>
              <a:t>colours</a:t>
            </a:r>
            <a:r>
              <a:rPr lang="en-US" sz="2000" dirty="0"/>
              <a:t> can be changed easily</a:t>
            </a:r>
          </a:p>
          <a:p>
            <a:r>
              <a:rPr lang="en-CA" sz="2000" dirty="0"/>
              <a:t>Fill in information specific to your study in place of the </a:t>
            </a:r>
            <a:r>
              <a:rPr lang="en-CA" sz="2000" i="1" dirty="0"/>
              <a:t>[italicized text in square brackets]. </a:t>
            </a:r>
            <a:r>
              <a:rPr lang="en-CA" sz="2000" dirty="0"/>
              <a:t>Feel free to change font styles, sizes and colours to match your organization’s brand and how much space you have on the page</a:t>
            </a:r>
          </a:p>
          <a:p>
            <a:pPr lvl="0"/>
            <a:r>
              <a:rPr lang="en-CA" sz="2000" dirty="0"/>
              <a:t>Remove: the headings provided in </a:t>
            </a:r>
            <a:r>
              <a:rPr lang="en-CA" sz="2000" b="1" i="1" dirty="0">
                <a:solidFill>
                  <a:srgbClr val="2E5597"/>
                </a:solidFill>
              </a:rPr>
              <a:t>[bold, italicized blue font in square brackets]</a:t>
            </a:r>
            <a:r>
              <a:rPr lang="en-CA" sz="2000" dirty="0"/>
              <a:t>, the instructions provided in the yellow call-out boxes, and this page</a:t>
            </a:r>
          </a:p>
          <a:p>
            <a:pPr lvl="0"/>
            <a:r>
              <a:rPr lang="en-CA" sz="2000" dirty="0"/>
              <a:t>If sending electronically, save and PDF the final document so it cannot be edited</a:t>
            </a:r>
          </a:p>
          <a:p>
            <a:r>
              <a:rPr lang="en-CA" sz="2000" dirty="0"/>
              <a:t>Make sure the document and your plan for its distribution is reviewed by a Research Ethics Board.</a:t>
            </a:r>
            <a:endParaRPr lang="en-CA" sz="2000" i="1" dirty="0"/>
          </a:p>
          <a:p>
            <a:pPr lvl="0"/>
            <a:endParaRPr lang="en-CA" sz="2000" dirty="0"/>
          </a:p>
          <a:p>
            <a:endParaRPr lang="en-US" dirty="0"/>
          </a:p>
        </p:txBody>
      </p:sp>
    </p:spTree>
    <p:extLst>
      <p:ext uri="{BB962C8B-B14F-4D97-AF65-F5344CB8AC3E}">
        <p14:creationId xmlns:p14="http://schemas.microsoft.com/office/powerpoint/2010/main" val="34608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D937CB39-DAFE-4210-8C12-C0518BFFF9D3}"/>
              </a:ext>
            </a:extLst>
          </p:cNvPr>
          <p:cNvSpPr/>
          <p:nvPr/>
        </p:nvSpPr>
        <p:spPr>
          <a:xfrm>
            <a:off x="490781" y="4164990"/>
            <a:ext cx="5115363" cy="2535355"/>
          </a:xfrm>
          <a:prstGeom prst="rect">
            <a:avLst/>
          </a:prstGeom>
          <a:solidFill>
            <a:srgbClr val="2E5597">
              <a:alpha val="14902"/>
            </a:srgbClr>
          </a:solidFill>
          <a:ln w="28575">
            <a:solidFill>
              <a:srgbClr val="2E55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TextBox 3">
            <a:extLst>
              <a:ext uri="{FF2B5EF4-FFF2-40B4-BE49-F238E27FC236}">
                <a16:creationId xmlns:a16="http://schemas.microsoft.com/office/drawing/2014/main" id="{08ABEC17-C5EA-BB45-B765-FF16173A39EA}"/>
              </a:ext>
            </a:extLst>
          </p:cNvPr>
          <p:cNvSpPr txBox="1"/>
          <p:nvPr/>
        </p:nvSpPr>
        <p:spPr>
          <a:xfrm>
            <a:off x="645422" y="4300039"/>
            <a:ext cx="4795871" cy="2246769"/>
          </a:xfrm>
          <a:prstGeom prst="rect">
            <a:avLst/>
          </a:prstGeom>
          <a:noFill/>
        </p:spPr>
        <p:txBody>
          <a:bodyPr wrap="square" rtlCol="0">
            <a:spAutoFit/>
          </a:bodyPr>
          <a:lstStyle/>
          <a:p>
            <a:r>
              <a:rPr lang="en-CA" sz="1400" b="1" dirty="0">
                <a:solidFill>
                  <a:srgbClr val="2E5597"/>
                </a:solidFill>
              </a:rPr>
              <a:t>Trial Information </a:t>
            </a:r>
            <a:r>
              <a:rPr lang="en-CA" sz="1400" dirty="0"/>
              <a:t>[</a:t>
            </a:r>
            <a:r>
              <a:rPr lang="en-CA" sz="1400" i="1" dirty="0"/>
              <a:t>Insert relevant information for the trial (e.g.):</a:t>
            </a:r>
          </a:p>
          <a:p>
            <a:r>
              <a:rPr lang="en-US" sz="1400" i="1" dirty="0"/>
              <a:t>Title</a:t>
            </a:r>
          </a:p>
          <a:p>
            <a:r>
              <a:rPr lang="en-US" sz="1400" i="1" dirty="0"/>
              <a:t>Registration/universal trial number</a:t>
            </a:r>
          </a:p>
          <a:p>
            <a:r>
              <a:rPr lang="en-US" sz="1400" i="1" dirty="0"/>
              <a:t>Sponsor</a:t>
            </a:r>
          </a:p>
          <a:p>
            <a:r>
              <a:rPr lang="en-US" sz="1400" i="1" dirty="0"/>
              <a:t>Investigator</a:t>
            </a:r>
          </a:p>
          <a:p>
            <a:r>
              <a:rPr lang="en-US" sz="1400" i="1" dirty="0"/>
              <a:t>Site</a:t>
            </a:r>
          </a:p>
          <a:p>
            <a:r>
              <a:rPr lang="en-US" sz="1400" i="1" dirty="0"/>
              <a:t>Dates</a:t>
            </a:r>
          </a:p>
          <a:p>
            <a:r>
              <a:rPr lang="en-US" sz="1400" i="1" dirty="0"/>
              <a:t>Total number of participants</a:t>
            </a:r>
          </a:p>
          <a:p>
            <a:r>
              <a:rPr lang="en-US" sz="1400" i="1" dirty="0"/>
              <a:t>Study website (if there is one)</a:t>
            </a:r>
          </a:p>
          <a:p>
            <a:r>
              <a:rPr lang="en-US" sz="1400" i="1" dirty="0"/>
              <a:t>For study results, insert contact information or link]</a:t>
            </a:r>
          </a:p>
        </p:txBody>
      </p:sp>
      <p:sp>
        <p:nvSpPr>
          <p:cNvPr id="5" name="TextBox 4">
            <a:extLst>
              <a:ext uri="{FF2B5EF4-FFF2-40B4-BE49-F238E27FC236}">
                <a16:creationId xmlns:a16="http://schemas.microsoft.com/office/drawing/2014/main" id="{5F50580A-DECA-134C-A0FA-1CE10220AEFC}"/>
              </a:ext>
            </a:extLst>
          </p:cNvPr>
          <p:cNvSpPr txBox="1"/>
          <p:nvPr/>
        </p:nvSpPr>
        <p:spPr>
          <a:xfrm>
            <a:off x="480573" y="1817725"/>
            <a:ext cx="11474359" cy="400110"/>
          </a:xfrm>
          <a:prstGeom prst="rect">
            <a:avLst/>
          </a:prstGeom>
          <a:noFill/>
        </p:spPr>
        <p:txBody>
          <a:bodyPr wrap="square" rtlCol="0">
            <a:spAutoFit/>
          </a:bodyPr>
          <a:lstStyle/>
          <a:p>
            <a:r>
              <a:rPr lang="en-US" sz="2000" b="1" i="1" dirty="0">
                <a:solidFill>
                  <a:schemeClr val="accent1">
                    <a:lumMod val="75000"/>
                  </a:schemeClr>
                </a:solidFill>
              </a:rPr>
              <a:t>[Thank you message – i.e. insert your thank you message to participant]</a:t>
            </a:r>
          </a:p>
        </p:txBody>
      </p:sp>
      <p:sp>
        <p:nvSpPr>
          <p:cNvPr id="6" name="TextBox 5">
            <a:extLst>
              <a:ext uri="{FF2B5EF4-FFF2-40B4-BE49-F238E27FC236}">
                <a16:creationId xmlns:a16="http://schemas.microsoft.com/office/drawing/2014/main" id="{2E8C137C-665E-5C44-960D-1059B44761E6}"/>
              </a:ext>
            </a:extLst>
          </p:cNvPr>
          <p:cNvSpPr txBox="1"/>
          <p:nvPr/>
        </p:nvSpPr>
        <p:spPr>
          <a:xfrm>
            <a:off x="7356764" y="3950561"/>
            <a:ext cx="3572241" cy="400110"/>
          </a:xfrm>
          <a:prstGeom prst="rect">
            <a:avLst/>
          </a:prstGeom>
          <a:noFill/>
        </p:spPr>
        <p:txBody>
          <a:bodyPr wrap="square" rtlCol="0">
            <a:spAutoFit/>
          </a:bodyPr>
          <a:lstStyle/>
          <a:p>
            <a:r>
              <a:rPr lang="en-US" sz="2000" b="1" i="1" dirty="0">
                <a:solidFill>
                  <a:schemeClr val="accent1">
                    <a:lumMod val="75000"/>
                  </a:schemeClr>
                </a:solidFill>
              </a:rPr>
              <a:t>[Signature]</a:t>
            </a:r>
          </a:p>
        </p:txBody>
      </p:sp>
      <p:sp>
        <p:nvSpPr>
          <p:cNvPr id="7" name="TextBox 6">
            <a:extLst>
              <a:ext uri="{FF2B5EF4-FFF2-40B4-BE49-F238E27FC236}">
                <a16:creationId xmlns:a16="http://schemas.microsoft.com/office/drawing/2014/main" id="{CDFA1361-C0F7-5849-B32C-D560BEA7BB30}"/>
              </a:ext>
            </a:extLst>
          </p:cNvPr>
          <p:cNvSpPr txBox="1"/>
          <p:nvPr/>
        </p:nvSpPr>
        <p:spPr>
          <a:xfrm>
            <a:off x="480574" y="341112"/>
            <a:ext cx="5125570" cy="646331"/>
          </a:xfrm>
          <a:prstGeom prst="rect">
            <a:avLst/>
          </a:prstGeom>
          <a:noFill/>
        </p:spPr>
        <p:txBody>
          <a:bodyPr wrap="square" rtlCol="0">
            <a:spAutoFit/>
          </a:bodyPr>
          <a:lstStyle/>
          <a:p>
            <a:r>
              <a:rPr lang="en-US" b="1" i="1" dirty="0">
                <a:solidFill>
                  <a:schemeClr val="accent1">
                    <a:lumMod val="75000"/>
                  </a:schemeClr>
                </a:solidFill>
              </a:rPr>
              <a:t>[Letterhead/Logo]</a:t>
            </a:r>
          </a:p>
          <a:p>
            <a:r>
              <a:rPr lang="en-US" i="1" dirty="0"/>
              <a:t>[insert an organization letterhead or include its logo]</a:t>
            </a:r>
          </a:p>
        </p:txBody>
      </p:sp>
      <p:sp>
        <p:nvSpPr>
          <p:cNvPr id="8" name="Speech Bubble: Rectangle with Corners Rounded 7">
            <a:extLst>
              <a:ext uri="{FF2B5EF4-FFF2-40B4-BE49-F238E27FC236}">
                <a16:creationId xmlns:a16="http://schemas.microsoft.com/office/drawing/2014/main" id="{196F8D16-3190-48F3-AF3F-49FF680B0006}"/>
              </a:ext>
            </a:extLst>
          </p:cNvPr>
          <p:cNvSpPr/>
          <p:nvPr/>
        </p:nvSpPr>
        <p:spPr>
          <a:xfrm>
            <a:off x="5855846" y="558800"/>
            <a:ext cx="3001836" cy="1000432"/>
          </a:xfrm>
          <a:prstGeom prst="wedgeRoundRectCallout">
            <a:avLst>
              <a:gd name="adj1" fmla="val -28946"/>
              <a:gd name="adj2" fmla="val 61138"/>
              <a:gd name="adj3" fmla="val 16667"/>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1400" dirty="0">
                <a:effectLst/>
              </a:rPr>
              <a:t>If a caregiver was significant to a person’s participation, you may wish to add their name or create a separate thank you for them.</a:t>
            </a:r>
          </a:p>
        </p:txBody>
      </p:sp>
      <p:sp>
        <p:nvSpPr>
          <p:cNvPr id="9" name="Speech Bubble: Rectangle with Corners Rounded 8">
            <a:extLst>
              <a:ext uri="{FF2B5EF4-FFF2-40B4-BE49-F238E27FC236}">
                <a16:creationId xmlns:a16="http://schemas.microsoft.com/office/drawing/2014/main" id="{C74E9076-D854-43EE-91FE-1AE5C7644331}"/>
              </a:ext>
            </a:extLst>
          </p:cNvPr>
          <p:cNvSpPr/>
          <p:nvPr/>
        </p:nvSpPr>
        <p:spPr>
          <a:xfrm>
            <a:off x="8953096" y="1679305"/>
            <a:ext cx="3001836" cy="894561"/>
          </a:xfrm>
          <a:prstGeom prst="wedgeRoundRectCallout">
            <a:avLst>
              <a:gd name="adj1" fmla="val -25918"/>
              <a:gd name="adj2" fmla="val 81046"/>
              <a:gd name="adj3" fmla="val 16667"/>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1400" dirty="0">
                <a:effectLst/>
              </a:rPr>
              <a:t>If the study is ongoing, could insert a sentence: </a:t>
            </a:r>
            <a:r>
              <a:rPr lang="en-US" sz="1400" i="1" dirty="0">
                <a:effectLst/>
              </a:rPr>
              <a:t>It is appreciated that you committed to this study for [X] years.</a:t>
            </a:r>
          </a:p>
        </p:txBody>
      </p:sp>
      <p:sp>
        <p:nvSpPr>
          <p:cNvPr id="10" name="Speech Bubble: Rectangle with Corners Rounded 9">
            <a:extLst>
              <a:ext uri="{FF2B5EF4-FFF2-40B4-BE49-F238E27FC236}">
                <a16:creationId xmlns:a16="http://schemas.microsoft.com/office/drawing/2014/main" id="{38747047-E032-4F62-902D-EAF7677B268F}"/>
              </a:ext>
            </a:extLst>
          </p:cNvPr>
          <p:cNvSpPr/>
          <p:nvPr/>
        </p:nvSpPr>
        <p:spPr>
          <a:xfrm>
            <a:off x="8007455" y="4877647"/>
            <a:ext cx="3454002" cy="1015663"/>
          </a:xfrm>
          <a:prstGeom prst="wedgeRoundRectCallout">
            <a:avLst>
              <a:gd name="adj1" fmla="val -59600"/>
              <a:gd name="adj2" fmla="val -57010"/>
              <a:gd name="adj3" fmla="val 16667"/>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1400" dirty="0"/>
              <a:t>T</a:t>
            </a:r>
            <a:r>
              <a:rPr lang="en-US" sz="1400" dirty="0">
                <a:effectLst/>
              </a:rPr>
              <a:t>yped name and handwritten signature of person with whom participant had the most contact during their participation, and ideally, the principal investigator. </a:t>
            </a:r>
          </a:p>
        </p:txBody>
      </p:sp>
      <p:sp>
        <p:nvSpPr>
          <p:cNvPr id="2" name="TextBox 1">
            <a:extLst>
              <a:ext uri="{FF2B5EF4-FFF2-40B4-BE49-F238E27FC236}">
                <a16:creationId xmlns:a16="http://schemas.microsoft.com/office/drawing/2014/main" id="{35E02371-2351-A240-9765-DD9368D5E5F0}"/>
              </a:ext>
            </a:extLst>
          </p:cNvPr>
          <p:cNvSpPr txBox="1"/>
          <p:nvPr/>
        </p:nvSpPr>
        <p:spPr>
          <a:xfrm>
            <a:off x="480573" y="1156301"/>
            <a:ext cx="2533560" cy="523220"/>
          </a:xfrm>
          <a:prstGeom prst="rect">
            <a:avLst/>
          </a:prstGeom>
          <a:noFill/>
        </p:spPr>
        <p:txBody>
          <a:bodyPr wrap="square" rtlCol="0">
            <a:spAutoFit/>
          </a:bodyPr>
          <a:lstStyle/>
          <a:p>
            <a:r>
              <a:rPr lang="en-US" sz="2800" b="1" dirty="0">
                <a:solidFill>
                  <a:srgbClr val="2E5597"/>
                </a:solidFill>
                <a:latin typeface="Lucida Handwriting" panose="03010101010101010101" pitchFamily="66" charset="77"/>
              </a:rPr>
              <a:t>Thank you</a:t>
            </a:r>
          </a:p>
        </p:txBody>
      </p:sp>
      <p:sp>
        <p:nvSpPr>
          <p:cNvPr id="11" name="Rectangle 10">
            <a:extLst>
              <a:ext uri="{FF2B5EF4-FFF2-40B4-BE49-F238E27FC236}">
                <a16:creationId xmlns:a16="http://schemas.microsoft.com/office/drawing/2014/main" id="{069D4B15-7B56-8044-80B2-F21FFA3FCEAB}"/>
              </a:ext>
            </a:extLst>
          </p:cNvPr>
          <p:cNvSpPr/>
          <p:nvPr/>
        </p:nvSpPr>
        <p:spPr>
          <a:xfrm>
            <a:off x="490781" y="2331842"/>
            <a:ext cx="10970675" cy="1569660"/>
          </a:xfrm>
          <a:prstGeom prst="rect">
            <a:avLst/>
          </a:prstGeom>
        </p:spPr>
        <p:txBody>
          <a:bodyPr wrap="square">
            <a:spAutoFit/>
          </a:bodyPr>
          <a:lstStyle/>
          <a:p>
            <a:pPr lvl="0"/>
            <a:r>
              <a:rPr lang="en-US" sz="1600" dirty="0">
                <a:solidFill>
                  <a:prstClr val="black"/>
                </a:solidFill>
              </a:rPr>
              <a:t>Dear </a:t>
            </a:r>
            <a:r>
              <a:rPr lang="en-US" sz="1600" i="1" dirty="0">
                <a:solidFill>
                  <a:prstClr val="black"/>
                </a:solidFill>
              </a:rPr>
              <a:t>[insert name],</a:t>
            </a:r>
            <a:endParaRPr lang="en-US" sz="1600" dirty="0">
              <a:solidFill>
                <a:prstClr val="black"/>
              </a:solidFill>
            </a:endParaRPr>
          </a:p>
          <a:p>
            <a:pPr lvl="0"/>
            <a:endParaRPr lang="en-US" sz="1600" dirty="0">
              <a:solidFill>
                <a:prstClr val="black"/>
              </a:solidFill>
            </a:endParaRPr>
          </a:p>
          <a:p>
            <a:pPr lvl="0"/>
            <a:r>
              <a:rPr lang="en-US" sz="1600" dirty="0">
                <a:solidFill>
                  <a:prstClr val="black"/>
                </a:solidFill>
              </a:rPr>
              <a:t>Thank you for volunteering your time and effort to this clinical trial.</a:t>
            </a:r>
            <a:r>
              <a:rPr lang="en-US" sz="1600" i="1" dirty="0">
                <a:solidFill>
                  <a:prstClr val="black"/>
                </a:solidFill>
              </a:rPr>
              <a:t> [If possible, insert some statistics specific to their participation in the study – e.g. number of visits, number of samples provided, estimated number of hours of their time, etc.] </a:t>
            </a:r>
            <a:r>
              <a:rPr lang="en-US" sz="1600" dirty="0">
                <a:solidFill>
                  <a:prstClr val="black"/>
                </a:solidFill>
              </a:rPr>
              <a:t>Because of your and others’ participation, we have been/[will be] able to [</a:t>
            </a:r>
            <a:r>
              <a:rPr lang="en-US" sz="1600" i="1" dirty="0">
                <a:solidFill>
                  <a:prstClr val="black"/>
                </a:solidFill>
              </a:rPr>
              <a:t>use some of the wording from the consent about the purpose of the trial</a:t>
            </a:r>
            <a:r>
              <a:rPr lang="en-US" sz="1600" dirty="0">
                <a:solidFill>
                  <a:prstClr val="black"/>
                </a:solidFill>
              </a:rPr>
              <a:t>]. We sincerely appreciate your contribution to this trial and to help advance medical knowledge.</a:t>
            </a:r>
          </a:p>
        </p:txBody>
      </p:sp>
      <p:sp>
        <p:nvSpPr>
          <p:cNvPr id="12" name="Rectangle 11">
            <a:extLst>
              <a:ext uri="{FF2B5EF4-FFF2-40B4-BE49-F238E27FC236}">
                <a16:creationId xmlns:a16="http://schemas.microsoft.com/office/drawing/2014/main" id="{B8A05303-92BB-8B4D-A64B-5F119354C430}"/>
              </a:ext>
            </a:extLst>
          </p:cNvPr>
          <p:cNvSpPr/>
          <p:nvPr/>
        </p:nvSpPr>
        <p:spPr>
          <a:xfrm>
            <a:off x="7356764" y="4275605"/>
            <a:ext cx="970458" cy="338554"/>
          </a:xfrm>
          <a:prstGeom prst="rect">
            <a:avLst/>
          </a:prstGeom>
        </p:spPr>
        <p:txBody>
          <a:bodyPr wrap="none">
            <a:spAutoFit/>
          </a:bodyPr>
          <a:lstStyle/>
          <a:p>
            <a:pPr lvl="0"/>
            <a:r>
              <a:rPr lang="en-US" sz="1600" dirty="0">
                <a:solidFill>
                  <a:prstClr val="black"/>
                </a:solidFill>
              </a:rPr>
              <a:t>Sincerely,</a:t>
            </a:r>
          </a:p>
        </p:txBody>
      </p:sp>
    </p:spTree>
    <p:extLst>
      <p:ext uri="{BB962C8B-B14F-4D97-AF65-F5344CB8AC3E}">
        <p14:creationId xmlns:p14="http://schemas.microsoft.com/office/powerpoint/2010/main" val="10567588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D1983D68AE01E43B1BB0222F5EFA785" ma:contentTypeVersion="9" ma:contentTypeDescription="Create a new document." ma:contentTypeScope="" ma:versionID="cf6a68003db2b8a0969eff6166db3975">
  <xsd:schema xmlns:xsd="http://www.w3.org/2001/XMLSchema" xmlns:xs="http://www.w3.org/2001/XMLSchema" xmlns:p="http://schemas.microsoft.com/office/2006/metadata/properties" xmlns:ns2="0cfa6864-a3e1-449c-9583-ed1c86549893" targetNamespace="http://schemas.microsoft.com/office/2006/metadata/properties" ma:root="true" ma:fieldsID="3ddac18d1f42de493bc5032241ebbbd5" ns2:_="">
    <xsd:import namespace="0cfa6864-a3e1-449c-9583-ed1c8654989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fa6864-a3e1-449c-9583-ed1c8654989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0d49244-cc87-4ce3-8a3f-1d9d0c27248a"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cfa6864-a3e1-449c-9583-ed1c8654989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4E2C79A-85B5-454A-991F-A52E58857DCE}">
  <ds:schemaRefs>
    <ds:schemaRef ds:uri="http://schemas.microsoft.com/sharepoint/v3/contenttype/forms"/>
  </ds:schemaRefs>
</ds:datastoreItem>
</file>

<file path=customXml/itemProps2.xml><?xml version="1.0" encoding="utf-8"?>
<ds:datastoreItem xmlns:ds="http://schemas.openxmlformats.org/officeDocument/2006/customXml" ds:itemID="{685D115A-3949-44DA-9547-862519ABE8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cfa6864-a3e1-449c-9583-ed1c865498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FF99EEC-1BB6-4AB5-BA78-5EDCDDFA2774}">
  <ds:schemaRefs>
    <ds:schemaRef ds:uri="http://schemas.microsoft.com/office/2006/metadata/properties"/>
    <ds:schemaRef ds:uri="http://schemas.microsoft.com/office/infopath/2007/PartnerControls"/>
    <ds:schemaRef ds:uri="0cfa6864-a3e1-449c-9583-ed1c86549893"/>
  </ds:schemaRefs>
</ds:datastoreItem>
</file>

<file path=docProps/app.xml><?xml version="1.0" encoding="utf-8"?>
<Properties xmlns="http://schemas.openxmlformats.org/officeDocument/2006/extended-properties" xmlns:vt="http://schemas.openxmlformats.org/officeDocument/2006/docPropsVTypes">
  <TotalTime>1802</TotalTime>
  <Words>502</Words>
  <Application>Microsoft Office PowerPoint</Application>
  <PresentationFormat>Widescreen</PresentationFormat>
  <Paragraphs>32</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Instructions: Thank You Template for Participants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Dawn Richards</dc:creator>
  <cp:lastModifiedBy>Emily Edwards</cp:lastModifiedBy>
  <cp:revision>40</cp:revision>
  <dcterms:created xsi:type="dcterms:W3CDTF">2020-12-28T15:00:22Z</dcterms:created>
  <dcterms:modified xsi:type="dcterms:W3CDTF">2025-10-07T18:19:26Z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0x0101000D1983D68AE01E43B1BB0222F5EFA785</vt:lpwstr>
  </property>
  <property fmtid="{D5CDD505-2E9C-101B-9397-08002B2CF9AE}" pid="3" name="MediaServiceImageTags">
    <vt:lpwstr/>
  </property>
</Properties>
</file>